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8" r:id="rId4"/>
    <p:sldId id="259" r:id="rId5"/>
    <p:sldId id="265" r:id="rId6"/>
    <p:sldId id="266" r:id="rId7"/>
    <p:sldId id="261" r:id="rId8"/>
    <p:sldId id="26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64" r:id="rId22"/>
    <p:sldId id="267" r:id="rId23"/>
    <p:sldId id="283" r:id="rId24"/>
    <p:sldId id="284" r:id="rId25"/>
    <p:sldId id="257" r:id="rId26"/>
    <p:sldId id="258" r:id="rId27"/>
    <p:sldId id="269" r:id="rId28"/>
    <p:sldId id="27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-62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DDD3-96AB-4737-9A90-033F7007C2DB}" type="datetimeFigureOut">
              <a:rPr lang="en-US" smtClean="0"/>
              <a:pPr/>
              <a:t>9/23/2021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55664-3C26-4E24-BF63-17EECBAAC6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71752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DDD3-96AB-4737-9A90-033F7007C2DB}" type="datetimeFigureOut">
              <a:rPr lang="en-US" smtClean="0"/>
              <a:pPr/>
              <a:t>9/23/2021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55664-3C26-4E24-BF63-17EECBAAC6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42229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DDD3-96AB-4737-9A90-033F7007C2DB}" type="datetimeFigureOut">
              <a:rPr lang="en-US" smtClean="0"/>
              <a:pPr/>
              <a:t>9/23/2021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55664-3C26-4E24-BF63-17EECBAAC6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64957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DDD3-96AB-4737-9A90-033F7007C2DB}" type="datetimeFigureOut">
              <a:rPr lang="en-US" smtClean="0"/>
              <a:pPr/>
              <a:t>9/23/2021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55664-3C26-4E24-BF63-17EECBAAC6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45143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DDD3-96AB-4737-9A90-033F7007C2DB}" type="datetimeFigureOut">
              <a:rPr lang="en-US" smtClean="0"/>
              <a:pPr/>
              <a:t>9/23/2021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55664-3C26-4E24-BF63-17EECBAAC6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66126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DDD3-96AB-4737-9A90-033F7007C2DB}" type="datetimeFigureOut">
              <a:rPr lang="en-US" smtClean="0"/>
              <a:pPr/>
              <a:t>9/23/2021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55664-3C26-4E24-BF63-17EECBAAC6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13801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DDD3-96AB-4737-9A90-033F7007C2DB}" type="datetimeFigureOut">
              <a:rPr lang="en-US" smtClean="0"/>
              <a:pPr/>
              <a:t>9/23/2021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55664-3C26-4E24-BF63-17EECBAAC6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64387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DDD3-96AB-4737-9A90-033F7007C2DB}" type="datetimeFigureOut">
              <a:rPr lang="en-US" smtClean="0"/>
              <a:pPr/>
              <a:t>9/23/2021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55664-3C26-4E24-BF63-17EECBAAC6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67678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DDD3-96AB-4737-9A90-033F7007C2DB}" type="datetimeFigureOut">
              <a:rPr lang="en-US" smtClean="0"/>
              <a:pPr/>
              <a:t>9/23/2021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55664-3C26-4E24-BF63-17EECBAAC6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79991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DDD3-96AB-4737-9A90-033F7007C2DB}" type="datetimeFigureOut">
              <a:rPr lang="en-US" smtClean="0"/>
              <a:pPr/>
              <a:t>9/23/2021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55664-3C26-4E24-BF63-17EECBAAC6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24110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DDD3-96AB-4737-9A90-033F7007C2DB}" type="datetimeFigureOut">
              <a:rPr lang="en-US" smtClean="0"/>
              <a:pPr/>
              <a:t>9/23/2021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55664-3C26-4E24-BF63-17EECBAAC6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81836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32DDD3-96AB-4737-9A90-033F7007C2DB}" type="datetimeFigureOut">
              <a:rPr lang="en-US" smtClean="0"/>
              <a:pPr/>
              <a:t>9/23/2021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55664-3C26-4E24-BF63-17EECBAAC6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49529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Web Engineering</a:t>
            </a:r>
            <a:br>
              <a:rPr lang="en-US" dirty="0" smtClean="0"/>
            </a:br>
            <a:r>
              <a:rPr lang="en-US" dirty="0" err="1" smtClean="0"/>
              <a:t>Lect</a:t>
            </a:r>
            <a:r>
              <a:rPr lang="en-US" dirty="0" smtClean="0"/>
              <a:t> 2 (Basics)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Instructor: Faheem </a:t>
            </a:r>
            <a:r>
              <a:rPr lang="en-US" dirty="0" err="1" smtClean="0"/>
              <a:t>Shaukat</a:t>
            </a:r>
            <a:endParaRPr lang="en-US" dirty="0" smtClean="0"/>
          </a:p>
          <a:p>
            <a:r>
              <a:rPr lang="en-US" dirty="0" smtClean="0"/>
              <a:t>Meeting Hours </a:t>
            </a:r>
          </a:p>
          <a:p>
            <a:r>
              <a:rPr lang="en-US" dirty="0" smtClean="0"/>
              <a:t>Wednesday and Thursday</a:t>
            </a:r>
          </a:p>
          <a:p>
            <a:r>
              <a:rPr lang="en-US" dirty="0" smtClean="0"/>
              <a:t>12PM to 02PM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01634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1219795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795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795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b="4876"/>
          <a:stretch>
            <a:fillRect/>
          </a:stretch>
        </p:blipFill>
        <p:spPr bwMode="auto">
          <a:xfrm>
            <a:off x="24654" y="0"/>
            <a:ext cx="1216734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20" y="0"/>
            <a:ext cx="1219057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20" y="0"/>
            <a:ext cx="1219057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4654" y="0"/>
            <a:ext cx="1216734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4654" y="0"/>
            <a:ext cx="1216734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868484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="" xmlns:p14="http://schemas.microsoft.com/office/powerpoint/2010/main" val="1833857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54449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93468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Web Application Architecture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75211" y="1825625"/>
            <a:ext cx="10411098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522971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056622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1999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349282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3344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448594"/>
            <a:ext cx="12192000" cy="3409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448377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3344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0" y="3513909"/>
            <a:ext cx="12192000" cy="3344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377462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073200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414262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" y="0"/>
            <a:ext cx="12190579" cy="6858000"/>
          </a:xfrm>
        </p:spPr>
      </p:pic>
    </p:spTree>
    <p:extLst>
      <p:ext uri="{BB962C8B-B14F-4D97-AF65-F5344CB8AC3E}">
        <p14:creationId xmlns="" xmlns:p14="http://schemas.microsoft.com/office/powerpoint/2010/main" val="3390226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7590" y="0"/>
            <a:ext cx="1207440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17</Words>
  <Application>Microsoft Office PowerPoint</Application>
  <PresentationFormat>Custom</PresentationFormat>
  <Paragraphs>6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Web Engineering Lect 2 (Basics)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Web Application Architecture</vt:lpstr>
      <vt:lpstr>Slide 24</vt:lpstr>
      <vt:lpstr>Slide 25</vt:lpstr>
      <vt:lpstr>Slide 26</vt:lpstr>
      <vt:lpstr>Slide 27</vt:lpstr>
      <vt:lpstr>Slide 28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Engineering</dc:title>
  <dc:creator>STUDENT</dc:creator>
  <cp:lastModifiedBy>Administrator</cp:lastModifiedBy>
  <cp:revision>37</cp:revision>
  <dcterms:created xsi:type="dcterms:W3CDTF">2021-09-22T08:22:23Z</dcterms:created>
  <dcterms:modified xsi:type="dcterms:W3CDTF">2021-09-23T08:50:42Z</dcterms:modified>
</cp:coreProperties>
</file>